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2" r:id="rId2"/>
    <p:sldId id="257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5" r:id="rId15"/>
    <p:sldId id="326" r:id="rId16"/>
    <p:sldId id="327" r:id="rId17"/>
    <p:sldId id="323" r:id="rId18"/>
    <p:sldId id="324" r:id="rId19"/>
    <p:sldId id="328" r:id="rId20"/>
    <p:sldId id="329" r:id="rId21"/>
    <p:sldId id="330" r:id="rId22"/>
    <p:sldId id="331" r:id="rId23"/>
    <p:sldId id="332" r:id="rId24"/>
    <p:sldId id="340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1" r:id="rId33"/>
    <p:sldId id="342" r:id="rId34"/>
    <p:sldId id="348" r:id="rId35"/>
    <p:sldId id="345" r:id="rId36"/>
    <p:sldId id="346" r:id="rId37"/>
    <p:sldId id="347" r:id="rId38"/>
    <p:sldId id="343" r:id="rId39"/>
    <p:sldId id="344" r:id="rId40"/>
    <p:sldId id="349" r:id="rId41"/>
    <p:sldId id="350" r:id="rId42"/>
    <p:sldId id="351" r:id="rId43"/>
    <p:sldId id="352" r:id="rId44"/>
    <p:sldId id="353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03" r:id="rId53"/>
    <p:sldId id="308" r:id="rId54"/>
    <p:sldId id="309" r:id="rId55"/>
    <p:sldId id="30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A5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B4F7D-44EF-4C24-AF45-656A37C23260}" v="19" dt="2025-02-25T11:21:03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79648" autoAdjust="0"/>
  </p:normalViewPr>
  <p:slideViewPr>
    <p:cSldViewPr snapToGrid="0">
      <p:cViewPr varScale="1">
        <p:scale>
          <a:sx n="81" d="100"/>
          <a:sy n="81" d="100"/>
        </p:scale>
        <p:origin x="1194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qbal Khan (PhD-Researcher)" userId="be91cea9-ad69-4eab-bd7d-4f55de691863" providerId="ADAL" clId="{EADB4F7D-44EF-4C24-AF45-656A37C23260}"/>
    <pc:docChg chg="undo custSel addSld modSld sldOrd">
      <pc:chgData name="Muhammad Iqbal Khan (PhD-Researcher)" userId="be91cea9-ad69-4eab-bd7d-4f55de691863" providerId="ADAL" clId="{EADB4F7D-44EF-4C24-AF45-656A37C23260}" dt="2025-02-25T11:29:37.508" v="528"/>
      <pc:docMkLst>
        <pc:docMk/>
      </pc:docMkLst>
      <pc:sldChg chg="mod modShow">
        <pc:chgData name="Muhammad Iqbal Khan (PhD-Researcher)" userId="be91cea9-ad69-4eab-bd7d-4f55de691863" providerId="ADAL" clId="{EADB4F7D-44EF-4C24-AF45-656A37C23260}" dt="2025-02-25T11:26:20.783" v="527" actId="729"/>
        <pc:sldMkLst>
          <pc:docMk/>
          <pc:sldMk cId="1662182130" sldId="257"/>
        </pc:sldMkLst>
      </pc:sldChg>
      <pc:sldChg chg="modSp mod">
        <pc:chgData name="Muhammad Iqbal Khan (PhD-Researcher)" userId="be91cea9-ad69-4eab-bd7d-4f55de691863" providerId="ADAL" clId="{EADB4F7D-44EF-4C24-AF45-656A37C23260}" dt="2025-02-25T11:22:49.773" v="526" actId="255"/>
        <pc:sldMkLst>
          <pc:docMk/>
          <pc:sldMk cId="4008960811" sldId="262"/>
        </pc:sldMkLst>
        <pc:spChg chg="mod">
          <ac:chgData name="Muhammad Iqbal Khan (PhD-Researcher)" userId="be91cea9-ad69-4eab-bd7d-4f55de691863" providerId="ADAL" clId="{EADB4F7D-44EF-4C24-AF45-656A37C23260}" dt="2025-02-25T11:22:49.773" v="526" actId="255"/>
          <ac:spMkLst>
            <pc:docMk/>
            <pc:sldMk cId="4008960811" sldId="262"/>
            <ac:spMk id="4" creationId="{B173FA0C-CF4D-3F57-F61F-004F2749AAB6}"/>
          </ac:spMkLst>
        </pc:spChg>
      </pc:sldChg>
      <pc:sldChg chg="addSp delSp modSp mod modClrScheme chgLayout">
        <pc:chgData name="Muhammad Iqbal Khan (PhD-Researcher)" userId="be91cea9-ad69-4eab-bd7d-4f55de691863" providerId="ADAL" clId="{EADB4F7D-44EF-4C24-AF45-656A37C23260}" dt="2025-02-25T11:20:30.296" v="479" actId="26606"/>
        <pc:sldMkLst>
          <pc:docMk/>
          <pc:sldMk cId="365163648" sldId="270"/>
        </pc:sldMkLst>
        <pc:spChg chg="mod">
          <ac:chgData name="Muhammad Iqbal Khan (PhD-Researcher)" userId="be91cea9-ad69-4eab-bd7d-4f55de691863" providerId="ADAL" clId="{EADB4F7D-44EF-4C24-AF45-656A37C23260}" dt="2025-02-25T11:20:30.296" v="479" actId="26606"/>
          <ac:spMkLst>
            <pc:docMk/>
            <pc:sldMk cId="365163648" sldId="270"/>
            <ac:spMk id="2" creationId="{DE1E9C44-B706-7C81-80AB-AEE456440D57}"/>
          </ac:spMkLst>
        </pc:spChg>
        <pc:spChg chg="mod">
          <ac:chgData name="Muhammad Iqbal Khan (PhD-Researcher)" userId="be91cea9-ad69-4eab-bd7d-4f55de691863" providerId="ADAL" clId="{EADB4F7D-44EF-4C24-AF45-656A37C23260}" dt="2025-02-25T11:20:30.296" v="479" actId="26606"/>
          <ac:spMkLst>
            <pc:docMk/>
            <pc:sldMk cId="365163648" sldId="270"/>
            <ac:spMk id="3" creationId="{225D302D-7D6B-5DEC-18D9-1170B9BE2AE4}"/>
          </ac:spMkLst>
        </pc:spChg>
        <pc:spChg chg="del">
          <ac:chgData name="Muhammad Iqbal Khan (PhD-Researcher)" userId="be91cea9-ad69-4eab-bd7d-4f55de691863" providerId="ADAL" clId="{EADB4F7D-44EF-4C24-AF45-656A37C23260}" dt="2025-02-25T11:20:24.330" v="476" actId="478"/>
          <ac:spMkLst>
            <pc:docMk/>
            <pc:sldMk cId="365163648" sldId="270"/>
            <ac:spMk id="4" creationId="{F249EC9D-AACB-1D38-E3BD-9E9783A62B1E}"/>
          </ac:spMkLst>
        </pc:spChg>
        <pc:spChg chg="del">
          <ac:chgData name="Muhammad Iqbal Khan (PhD-Researcher)" userId="be91cea9-ad69-4eab-bd7d-4f55de691863" providerId="ADAL" clId="{EADB4F7D-44EF-4C24-AF45-656A37C23260}" dt="2025-02-25T11:20:22.331" v="475" actId="478"/>
          <ac:spMkLst>
            <pc:docMk/>
            <pc:sldMk cId="365163648" sldId="270"/>
            <ac:spMk id="5" creationId="{AE3824FC-C47E-50B3-0F83-5CE5727F379F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20:27.083" v="477" actId="478"/>
          <ac:spMkLst>
            <pc:docMk/>
            <pc:sldMk cId="365163648" sldId="270"/>
            <ac:spMk id="8" creationId="{DC0F6010-ABDA-18B2-5874-62C391450F97}"/>
          </ac:spMkLst>
        </pc:spChg>
        <pc:picChg chg="del">
          <ac:chgData name="Muhammad Iqbal Khan (PhD-Researcher)" userId="be91cea9-ad69-4eab-bd7d-4f55de691863" providerId="ADAL" clId="{EADB4F7D-44EF-4C24-AF45-656A37C23260}" dt="2025-02-25T11:20:21.018" v="474" actId="478"/>
          <ac:picMkLst>
            <pc:docMk/>
            <pc:sldMk cId="365163648" sldId="270"/>
            <ac:picMk id="6" creationId="{7598DBE1-5078-321F-6059-9599ED21476E}"/>
          </ac:picMkLst>
        </pc:picChg>
        <pc:picChg chg="add mod">
          <ac:chgData name="Muhammad Iqbal Khan (PhD-Researcher)" userId="be91cea9-ad69-4eab-bd7d-4f55de691863" providerId="ADAL" clId="{EADB4F7D-44EF-4C24-AF45-656A37C23260}" dt="2025-02-25T11:20:30.296" v="479" actId="26606"/>
          <ac:picMkLst>
            <pc:docMk/>
            <pc:sldMk cId="365163648" sldId="270"/>
            <ac:picMk id="10" creationId="{C24A2122-B4AA-4426-0246-FB2736378A17}"/>
          </ac:picMkLst>
        </pc:picChg>
      </pc:sldChg>
      <pc:sldChg chg="addSp modSp mod">
        <pc:chgData name="Muhammad Iqbal Khan (PhD-Researcher)" userId="be91cea9-ad69-4eab-bd7d-4f55de691863" providerId="ADAL" clId="{EADB4F7D-44EF-4C24-AF45-656A37C23260}" dt="2025-02-24T16:33:09.037" v="241"/>
        <pc:sldMkLst>
          <pc:docMk/>
          <pc:sldMk cId="1290384812" sldId="309"/>
        </pc:sldMkLst>
        <pc:spChg chg="mod">
          <ac:chgData name="Muhammad Iqbal Khan (PhD-Researcher)" userId="be91cea9-ad69-4eab-bd7d-4f55de691863" providerId="ADAL" clId="{EADB4F7D-44EF-4C24-AF45-656A37C23260}" dt="2025-02-24T16:33:09.037" v="241"/>
          <ac:spMkLst>
            <pc:docMk/>
            <pc:sldMk cId="1290384812" sldId="309"/>
            <ac:spMk id="3" creationId="{AFD4BF4B-E00D-1EDF-85DA-C58193BA43B5}"/>
          </ac:spMkLst>
        </pc:spChg>
        <pc:spChg chg="mod">
          <ac:chgData name="Muhammad Iqbal Khan (PhD-Researcher)" userId="be91cea9-ad69-4eab-bd7d-4f55de691863" providerId="ADAL" clId="{EADB4F7D-44EF-4C24-AF45-656A37C23260}" dt="2025-02-24T16:31:57.364" v="237" actId="27636"/>
          <ac:spMkLst>
            <pc:docMk/>
            <pc:sldMk cId="1290384812" sldId="309"/>
            <ac:spMk id="4" creationId="{02765AEB-CACA-EA14-CD99-A6E45A8EA64A}"/>
          </ac:spMkLst>
        </pc:spChg>
        <pc:spChg chg="add mod">
          <ac:chgData name="Muhammad Iqbal Khan (PhD-Researcher)" userId="be91cea9-ad69-4eab-bd7d-4f55de691863" providerId="ADAL" clId="{EADB4F7D-44EF-4C24-AF45-656A37C23260}" dt="2025-02-24T16:31:20.839" v="233"/>
          <ac:spMkLst>
            <pc:docMk/>
            <pc:sldMk cId="1290384812" sldId="309"/>
            <ac:spMk id="5" creationId="{2BBCC777-CE02-572B-5F16-F0B25DE99D73}"/>
          </ac:spMkLst>
        </pc:spChg>
      </pc:sldChg>
      <pc:sldChg chg="modSp add mod">
        <pc:chgData name="Muhammad Iqbal Khan (PhD-Researcher)" userId="be91cea9-ad69-4eab-bd7d-4f55de691863" providerId="ADAL" clId="{EADB4F7D-44EF-4C24-AF45-656A37C23260}" dt="2025-02-24T16:35:39.309" v="279" actId="108"/>
        <pc:sldMkLst>
          <pc:docMk/>
          <pc:sldMk cId="2622259040" sldId="310"/>
        </pc:sldMkLst>
        <pc:spChg chg="mod">
          <ac:chgData name="Muhammad Iqbal Khan (PhD-Researcher)" userId="be91cea9-ad69-4eab-bd7d-4f55de691863" providerId="ADAL" clId="{EADB4F7D-44EF-4C24-AF45-656A37C23260}" dt="2025-02-24T16:33:12.997" v="242"/>
          <ac:spMkLst>
            <pc:docMk/>
            <pc:sldMk cId="2622259040" sldId="310"/>
            <ac:spMk id="3" creationId="{B09294FA-EB97-D12F-F0D7-7EA7F8A7FEF0}"/>
          </ac:spMkLst>
        </pc:spChg>
        <pc:spChg chg="mod">
          <ac:chgData name="Muhammad Iqbal Khan (PhD-Researcher)" userId="be91cea9-ad69-4eab-bd7d-4f55de691863" providerId="ADAL" clId="{EADB4F7D-44EF-4C24-AF45-656A37C23260}" dt="2025-02-24T16:35:39.309" v="279" actId="108"/>
          <ac:spMkLst>
            <pc:docMk/>
            <pc:sldMk cId="2622259040" sldId="310"/>
            <ac:spMk id="4" creationId="{071040FD-5653-6E98-A764-C000AC08B674}"/>
          </ac:spMkLst>
        </pc:spChg>
      </pc:sldChg>
      <pc:sldChg chg="modSp add mod">
        <pc:chgData name="Muhammad Iqbal Khan (PhD-Researcher)" userId="be91cea9-ad69-4eab-bd7d-4f55de691863" providerId="ADAL" clId="{EADB4F7D-44EF-4C24-AF45-656A37C23260}" dt="2025-02-24T16:37:25.199" v="305" actId="14100"/>
        <pc:sldMkLst>
          <pc:docMk/>
          <pc:sldMk cId="2583683117" sldId="311"/>
        </pc:sldMkLst>
        <pc:spChg chg="mod">
          <ac:chgData name="Muhammad Iqbal Khan (PhD-Researcher)" userId="be91cea9-ad69-4eab-bd7d-4f55de691863" providerId="ADAL" clId="{EADB4F7D-44EF-4C24-AF45-656A37C23260}" dt="2025-02-24T16:33:26.443" v="252" actId="20577"/>
          <ac:spMkLst>
            <pc:docMk/>
            <pc:sldMk cId="2583683117" sldId="311"/>
            <ac:spMk id="3" creationId="{2C33EE68-631E-D5D5-3AE3-CB1589437BB7}"/>
          </ac:spMkLst>
        </pc:spChg>
        <pc:spChg chg="mod">
          <ac:chgData name="Muhammad Iqbal Khan (PhD-Researcher)" userId="be91cea9-ad69-4eab-bd7d-4f55de691863" providerId="ADAL" clId="{EADB4F7D-44EF-4C24-AF45-656A37C23260}" dt="2025-02-24T16:37:25.199" v="305" actId="14100"/>
          <ac:spMkLst>
            <pc:docMk/>
            <pc:sldMk cId="2583683117" sldId="311"/>
            <ac:spMk id="4" creationId="{D111659B-A312-C452-6FE2-8420DAA160A9}"/>
          </ac:spMkLst>
        </pc:spChg>
      </pc:sldChg>
      <pc:sldChg chg="addSp delSp modSp add mod">
        <pc:chgData name="Muhammad Iqbal Khan (PhD-Researcher)" userId="be91cea9-ad69-4eab-bd7d-4f55de691863" providerId="ADAL" clId="{EADB4F7D-44EF-4C24-AF45-656A37C23260}" dt="2025-02-25T11:14:51.367" v="452" actId="1076"/>
        <pc:sldMkLst>
          <pc:docMk/>
          <pc:sldMk cId="1804143555" sldId="312"/>
        </pc:sldMkLst>
        <pc:spChg chg="mod">
          <ac:chgData name="Muhammad Iqbal Khan (PhD-Researcher)" userId="be91cea9-ad69-4eab-bd7d-4f55de691863" providerId="ADAL" clId="{EADB4F7D-44EF-4C24-AF45-656A37C23260}" dt="2025-02-25T10:45:22.345" v="322" actId="26606"/>
          <ac:spMkLst>
            <pc:docMk/>
            <pc:sldMk cId="1804143555" sldId="312"/>
            <ac:spMk id="2" creationId="{68399E0C-D309-C1B5-B0F1-DB6EB11A60B7}"/>
          </ac:spMkLst>
        </pc:spChg>
        <pc:spChg chg="mod">
          <ac:chgData name="Muhammad Iqbal Khan (PhD-Researcher)" userId="be91cea9-ad69-4eab-bd7d-4f55de691863" providerId="ADAL" clId="{EADB4F7D-44EF-4C24-AF45-656A37C23260}" dt="2025-02-25T10:51:26.756" v="350" actId="20577"/>
          <ac:spMkLst>
            <pc:docMk/>
            <pc:sldMk cId="1804143555" sldId="312"/>
            <ac:spMk id="3" creationId="{4A89D906-0A24-BF11-F7FD-0DA61D9A4DA0}"/>
          </ac:spMkLst>
        </pc:spChg>
        <pc:spChg chg="del mod">
          <ac:chgData name="Muhammad Iqbal Khan (PhD-Researcher)" userId="be91cea9-ad69-4eab-bd7d-4f55de691863" providerId="ADAL" clId="{EADB4F7D-44EF-4C24-AF45-656A37C23260}" dt="2025-02-25T10:45:17.037" v="320" actId="478"/>
          <ac:spMkLst>
            <pc:docMk/>
            <pc:sldMk cId="1804143555" sldId="312"/>
            <ac:spMk id="4" creationId="{F39F8AE9-1604-A511-CEC2-508A6539F99E}"/>
          </ac:spMkLst>
        </pc:spChg>
        <pc:picChg chg="add del mod">
          <ac:chgData name="Muhammad Iqbal Khan (PhD-Researcher)" userId="be91cea9-ad69-4eab-bd7d-4f55de691863" providerId="ADAL" clId="{EADB4F7D-44EF-4C24-AF45-656A37C23260}" dt="2025-02-25T11:14:29.895" v="447" actId="21"/>
          <ac:picMkLst>
            <pc:docMk/>
            <pc:sldMk cId="1804143555" sldId="312"/>
            <ac:picMk id="6" creationId="{97AF37A6-5ED8-9AC7-CAD9-FB274FC90166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4:37.384" v="450" actId="26606"/>
          <ac:picMkLst>
            <pc:docMk/>
            <pc:sldMk cId="1804143555" sldId="312"/>
            <ac:picMk id="7" creationId="{97AF37A6-5ED8-9AC7-CAD9-FB274FC90166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4:51.367" v="452" actId="1076"/>
          <ac:picMkLst>
            <pc:docMk/>
            <pc:sldMk cId="1804143555" sldId="312"/>
            <ac:picMk id="8" creationId="{BC0FF9C8-56B3-494C-17AF-5CF13140F53E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29:37.508" v="528"/>
        <pc:sldMkLst>
          <pc:docMk/>
          <pc:sldMk cId="1461732488" sldId="313"/>
        </pc:sldMkLst>
        <pc:spChg chg="mod">
          <ac:chgData name="Muhammad Iqbal Khan (PhD-Researcher)" userId="be91cea9-ad69-4eab-bd7d-4f55de691863" providerId="ADAL" clId="{EADB4F7D-44EF-4C24-AF45-656A37C23260}" dt="2025-02-25T10:46:27.698" v="332" actId="26606"/>
          <ac:spMkLst>
            <pc:docMk/>
            <pc:sldMk cId="1461732488" sldId="313"/>
            <ac:spMk id="2" creationId="{9B2E58F8-ED39-D02B-A22F-4B1CFA6273E8}"/>
          </ac:spMkLst>
        </pc:spChg>
        <pc:spChg chg="mod">
          <ac:chgData name="Muhammad Iqbal Khan (PhD-Researcher)" userId="be91cea9-ad69-4eab-bd7d-4f55de691863" providerId="ADAL" clId="{EADB4F7D-44EF-4C24-AF45-656A37C23260}" dt="2025-02-25T11:29:37.508" v="528"/>
          <ac:spMkLst>
            <pc:docMk/>
            <pc:sldMk cId="1461732488" sldId="313"/>
            <ac:spMk id="3" creationId="{A9416B00-EA73-71A1-823E-144B81CB5E44}"/>
          </ac:spMkLst>
        </pc:spChg>
        <pc:spChg chg="add del">
          <ac:chgData name="Muhammad Iqbal Khan (PhD-Researcher)" userId="be91cea9-ad69-4eab-bd7d-4f55de691863" providerId="ADAL" clId="{EADB4F7D-44EF-4C24-AF45-656A37C23260}" dt="2025-02-25T10:46:27.698" v="332" actId="26606"/>
          <ac:spMkLst>
            <pc:docMk/>
            <pc:sldMk cId="1461732488" sldId="313"/>
            <ac:spMk id="4" creationId="{5BFAC1DD-5503-AADB-34F1-5D467244806D}"/>
          </ac:spMkLst>
        </pc:spChg>
        <pc:picChg chg="add del mod">
          <ac:chgData name="Muhammad Iqbal Khan (PhD-Researcher)" userId="be91cea9-ad69-4eab-bd7d-4f55de691863" providerId="ADAL" clId="{EADB4F7D-44EF-4C24-AF45-656A37C23260}" dt="2025-02-25T10:46:20.616" v="330" actId="478"/>
          <ac:picMkLst>
            <pc:docMk/>
            <pc:sldMk cId="1461732488" sldId="313"/>
            <ac:picMk id="6" creationId="{C7CACD6A-423A-2815-5CCB-3D6EF78F6C8F}"/>
          </ac:picMkLst>
        </pc:picChg>
        <pc:picChg chg="add mod">
          <ac:chgData name="Muhammad Iqbal Khan (PhD-Researcher)" userId="be91cea9-ad69-4eab-bd7d-4f55de691863" providerId="ADAL" clId="{EADB4F7D-44EF-4C24-AF45-656A37C23260}" dt="2025-02-25T10:46:27.698" v="332" actId="26606"/>
          <ac:picMkLst>
            <pc:docMk/>
            <pc:sldMk cId="1461732488" sldId="313"/>
            <ac:picMk id="8" creationId="{70DB2D15-2016-1E6C-35E2-862B804D6CCC}"/>
          </ac:picMkLst>
        </pc:picChg>
      </pc:sldChg>
      <pc:sldChg chg="addSp delSp modSp add mod ord">
        <pc:chgData name="Muhammad Iqbal Khan (PhD-Researcher)" userId="be91cea9-ad69-4eab-bd7d-4f55de691863" providerId="ADAL" clId="{EADB4F7D-44EF-4C24-AF45-656A37C23260}" dt="2025-02-25T11:17:28.783" v="473"/>
        <pc:sldMkLst>
          <pc:docMk/>
          <pc:sldMk cId="2450804823" sldId="314"/>
        </pc:sldMkLst>
        <pc:spChg chg="mod">
          <ac:chgData name="Muhammad Iqbal Khan (PhD-Researcher)" userId="be91cea9-ad69-4eab-bd7d-4f55de691863" providerId="ADAL" clId="{EADB4F7D-44EF-4C24-AF45-656A37C23260}" dt="2025-02-25T10:47:15.955" v="337" actId="26606"/>
          <ac:spMkLst>
            <pc:docMk/>
            <pc:sldMk cId="2450804823" sldId="314"/>
            <ac:spMk id="2" creationId="{86B79781-91DF-63D2-0C50-7EED09C6E4D1}"/>
          </ac:spMkLst>
        </pc:spChg>
        <pc:spChg chg="mod">
          <ac:chgData name="Muhammad Iqbal Khan (PhD-Researcher)" userId="be91cea9-ad69-4eab-bd7d-4f55de691863" providerId="ADAL" clId="{EADB4F7D-44EF-4C24-AF45-656A37C23260}" dt="2025-02-25T10:52:18.675" v="380" actId="20577"/>
          <ac:spMkLst>
            <pc:docMk/>
            <pc:sldMk cId="2450804823" sldId="314"/>
            <ac:spMk id="3" creationId="{EF87ED26-0678-6AE3-E57E-CCCC5C594235}"/>
          </ac:spMkLst>
        </pc:spChg>
        <pc:spChg chg="del">
          <ac:chgData name="Muhammad Iqbal Khan (PhD-Researcher)" userId="be91cea9-ad69-4eab-bd7d-4f55de691863" providerId="ADAL" clId="{EADB4F7D-44EF-4C24-AF45-656A37C23260}" dt="2025-02-25T10:47:15.955" v="337" actId="26606"/>
          <ac:spMkLst>
            <pc:docMk/>
            <pc:sldMk cId="2450804823" sldId="314"/>
            <ac:spMk id="4" creationId="{BE937035-AD8A-C9DD-EE8D-6333E097C41C}"/>
          </ac:spMkLst>
        </pc:spChg>
        <pc:picChg chg="add mod">
          <ac:chgData name="Muhammad Iqbal Khan (PhD-Researcher)" userId="be91cea9-ad69-4eab-bd7d-4f55de691863" providerId="ADAL" clId="{EADB4F7D-44EF-4C24-AF45-656A37C23260}" dt="2025-02-25T10:47:15.955" v="337" actId="26606"/>
          <ac:picMkLst>
            <pc:docMk/>
            <pc:sldMk cId="2450804823" sldId="314"/>
            <ac:picMk id="6" creationId="{7BFD9BBC-781F-500B-2FEA-96C5EB89DBDC}"/>
          </ac:picMkLst>
        </pc:picChg>
      </pc:sldChg>
      <pc:sldChg chg="addSp delSp modSp add mod ord modClrScheme chgLayout">
        <pc:chgData name="Muhammad Iqbal Khan (PhD-Researcher)" userId="be91cea9-ad69-4eab-bd7d-4f55de691863" providerId="ADAL" clId="{EADB4F7D-44EF-4C24-AF45-656A37C23260}" dt="2025-02-25T11:15:06.920" v="458" actId="26606"/>
        <pc:sldMkLst>
          <pc:docMk/>
          <pc:sldMk cId="2086879719" sldId="315"/>
        </pc:sldMkLst>
        <pc:spChg chg="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2" creationId="{09982F9D-A363-BD14-56A6-FC1D795D81D5}"/>
          </ac:spMkLst>
        </pc:spChg>
        <pc:spChg chg="mod or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3" creationId="{A0413B08-7AB3-13CE-C9D2-7432E42F0383}"/>
          </ac:spMkLst>
        </pc:spChg>
        <pc:spChg chg="add del">
          <ac:chgData name="Muhammad Iqbal Khan (PhD-Researcher)" userId="be91cea9-ad69-4eab-bd7d-4f55de691863" providerId="ADAL" clId="{EADB4F7D-44EF-4C24-AF45-656A37C23260}" dt="2025-02-25T10:49:30.230" v="341" actId="26606"/>
          <ac:spMkLst>
            <pc:docMk/>
            <pc:sldMk cId="2086879719" sldId="315"/>
            <ac:spMk id="4" creationId="{459EE066-E976-1516-48D7-A34D9EB8C33F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11" creationId="{A6C6D0EA-51B8-3888-3732-61A8CDBD0CF4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13" creationId="{A12A5BC1-C66C-4CCB-81BB-B1CAEC30C9E5}"/>
          </ac:spMkLst>
        </pc:spChg>
        <pc:picChg chg="add mod ord">
          <ac:chgData name="Muhammad Iqbal Khan (PhD-Researcher)" userId="be91cea9-ad69-4eab-bd7d-4f55de691863" providerId="ADAL" clId="{EADB4F7D-44EF-4C24-AF45-656A37C23260}" dt="2025-02-25T11:15:06.920" v="458" actId="26606"/>
          <ac:picMkLst>
            <pc:docMk/>
            <pc:sldMk cId="2086879719" sldId="315"/>
            <ac:picMk id="6" creationId="{205838DC-CCAA-895D-15C2-CF63E83E3518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06:40.757" v="432"/>
        <pc:sldMkLst>
          <pc:docMk/>
          <pc:sldMk cId="2773591360" sldId="316"/>
        </pc:sldMkLst>
        <pc:spChg chg="mod">
          <ac:chgData name="Muhammad Iqbal Khan (PhD-Researcher)" userId="be91cea9-ad69-4eab-bd7d-4f55de691863" providerId="ADAL" clId="{EADB4F7D-44EF-4C24-AF45-656A37C23260}" dt="2025-02-25T11:05:55.663" v="429" actId="26606"/>
          <ac:spMkLst>
            <pc:docMk/>
            <pc:sldMk cId="2773591360" sldId="316"/>
            <ac:spMk id="2" creationId="{CED057FC-CB66-04C6-8C64-B93035AE83AE}"/>
          </ac:spMkLst>
        </pc:spChg>
        <pc:spChg chg="mod">
          <ac:chgData name="Muhammad Iqbal Khan (PhD-Researcher)" userId="be91cea9-ad69-4eab-bd7d-4f55de691863" providerId="ADAL" clId="{EADB4F7D-44EF-4C24-AF45-656A37C23260}" dt="2025-02-25T11:06:40.757" v="432"/>
          <ac:spMkLst>
            <pc:docMk/>
            <pc:sldMk cId="2773591360" sldId="316"/>
            <ac:spMk id="3" creationId="{FF0565EA-2BDF-D0DB-D628-0074F62A0696}"/>
          </ac:spMkLst>
        </pc:spChg>
        <pc:spChg chg="del">
          <ac:chgData name="Muhammad Iqbal Khan (PhD-Researcher)" userId="be91cea9-ad69-4eab-bd7d-4f55de691863" providerId="ADAL" clId="{EADB4F7D-44EF-4C24-AF45-656A37C23260}" dt="2025-02-25T11:05:55.663" v="429" actId="26606"/>
          <ac:spMkLst>
            <pc:docMk/>
            <pc:sldMk cId="2773591360" sldId="316"/>
            <ac:spMk id="4" creationId="{ADA941AD-C9E7-9C7D-6F7D-23894B254558}"/>
          </ac:spMkLst>
        </pc:spChg>
        <pc:picChg chg="add mod">
          <ac:chgData name="Muhammad Iqbal Khan (PhD-Researcher)" userId="be91cea9-ad69-4eab-bd7d-4f55de691863" providerId="ADAL" clId="{EADB4F7D-44EF-4C24-AF45-656A37C23260}" dt="2025-02-25T11:05:55.663" v="429" actId="26606"/>
          <ac:picMkLst>
            <pc:docMk/>
            <pc:sldMk cId="2773591360" sldId="316"/>
            <ac:picMk id="6" creationId="{386B0B5B-61D6-8D40-AD9D-950DB685F710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04:11.115" v="427" actId="20577"/>
        <pc:sldMkLst>
          <pc:docMk/>
          <pc:sldMk cId="3825110558" sldId="317"/>
        </pc:sldMkLst>
        <pc:spChg chg="mod">
          <ac:chgData name="Muhammad Iqbal Khan (PhD-Researcher)" userId="be91cea9-ad69-4eab-bd7d-4f55de691863" providerId="ADAL" clId="{EADB4F7D-44EF-4C24-AF45-656A37C23260}" dt="2025-02-25T11:03:49.210" v="402" actId="26606"/>
          <ac:spMkLst>
            <pc:docMk/>
            <pc:sldMk cId="3825110558" sldId="317"/>
            <ac:spMk id="2" creationId="{437BAA9A-E2E6-1279-176A-A25D6A4F2335}"/>
          </ac:spMkLst>
        </pc:spChg>
        <pc:spChg chg="mod">
          <ac:chgData name="Muhammad Iqbal Khan (PhD-Researcher)" userId="be91cea9-ad69-4eab-bd7d-4f55de691863" providerId="ADAL" clId="{EADB4F7D-44EF-4C24-AF45-656A37C23260}" dt="2025-02-25T11:04:11.115" v="427" actId="20577"/>
          <ac:spMkLst>
            <pc:docMk/>
            <pc:sldMk cId="3825110558" sldId="317"/>
            <ac:spMk id="3" creationId="{6088CF93-5591-63A3-085E-F189556C6002}"/>
          </ac:spMkLst>
        </pc:spChg>
        <pc:spChg chg="del">
          <ac:chgData name="Muhammad Iqbal Khan (PhD-Researcher)" userId="be91cea9-ad69-4eab-bd7d-4f55de691863" providerId="ADAL" clId="{EADB4F7D-44EF-4C24-AF45-656A37C23260}" dt="2025-02-25T11:03:49.210" v="402" actId="26606"/>
          <ac:spMkLst>
            <pc:docMk/>
            <pc:sldMk cId="3825110558" sldId="317"/>
            <ac:spMk id="4" creationId="{8B0DFCBE-1A36-6B4B-2072-E6A491267DD5}"/>
          </ac:spMkLst>
        </pc:spChg>
        <pc:picChg chg="add mod">
          <ac:chgData name="Muhammad Iqbal Khan (PhD-Researcher)" userId="be91cea9-ad69-4eab-bd7d-4f55de691863" providerId="ADAL" clId="{EADB4F7D-44EF-4C24-AF45-656A37C23260}" dt="2025-02-25T11:03:49.210" v="402" actId="26606"/>
          <ac:picMkLst>
            <pc:docMk/>
            <pc:sldMk cId="3825110558" sldId="317"/>
            <ac:picMk id="6" creationId="{8F95F974-249B-F181-8D18-2F3175C5E2EA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0:52:47.890" v="399"/>
        <pc:sldMkLst>
          <pc:docMk/>
          <pc:sldMk cId="181076899" sldId="318"/>
        </pc:sldMkLst>
        <pc:spChg chg="mod">
          <ac:chgData name="Muhammad Iqbal Khan (PhD-Researcher)" userId="be91cea9-ad69-4eab-bd7d-4f55de691863" providerId="ADAL" clId="{EADB4F7D-44EF-4C24-AF45-656A37C23260}" dt="2025-02-25T10:51:11.818" v="343" actId="26606"/>
          <ac:spMkLst>
            <pc:docMk/>
            <pc:sldMk cId="181076899" sldId="318"/>
            <ac:spMk id="2" creationId="{BD1AEFBF-EF92-D4A3-AE49-7028A9D38438}"/>
          </ac:spMkLst>
        </pc:spChg>
        <pc:spChg chg="mod">
          <ac:chgData name="Muhammad Iqbal Khan (PhD-Researcher)" userId="be91cea9-ad69-4eab-bd7d-4f55de691863" providerId="ADAL" clId="{EADB4F7D-44EF-4C24-AF45-656A37C23260}" dt="2025-02-25T10:52:47.890" v="399"/>
          <ac:spMkLst>
            <pc:docMk/>
            <pc:sldMk cId="181076899" sldId="318"/>
            <ac:spMk id="3" creationId="{5CB3F752-2D37-77D9-803C-05808BAE02DA}"/>
          </ac:spMkLst>
        </pc:spChg>
        <pc:spChg chg="del">
          <ac:chgData name="Muhammad Iqbal Khan (PhD-Researcher)" userId="be91cea9-ad69-4eab-bd7d-4f55de691863" providerId="ADAL" clId="{EADB4F7D-44EF-4C24-AF45-656A37C23260}" dt="2025-02-25T10:51:11.818" v="343" actId="26606"/>
          <ac:spMkLst>
            <pc:docMk/>
            <pc:sldMk cId="181076899" sldId="318"/>
            <ac:spMk id="4" creationId="{61F7B0E6-4ED3-259B-DBD1-B18F6C0213E8}"/>
          </ac:spMkLst>
        </pc:spChg>
        <pc:picChg chg="add mod">
          <ac:chgData name="Muhammad Iqbal Khan (PhD-Researcher)" userId="be91cea9-ad69-4eab-bd7d-4f55de691863" providerId="ADAL" clId="{EADB4F7D-44EF-4C24-AF45-656A37C23260}" dt="2025-02-25T10:51:11.818" v="343" actId="26606"/>
          <ac:picMkLst>
            <pc:docMk/>
            <pc:sldMk cId="181076899" sldId="318"/>
            <ac:picMk id="6" creationId="{C2AC724A-B00F-869C-28DC-C4C444E7D972}"/>
          </ac:picMkLst>
        </pc:picChg>
      </pc:sldChg>
      <pc:sldChg chg="addSp delSp modSp add mod ord modClrScheme chgLayout">
        <pc:chgData name="Muhammad Iqbal Khan (PhD-Researcher)" userId="be91cea9-ad69-4eab-bd7d-4f55de691863" providerId="ADAL" clId="{EADB4F7D-44EF-4C24-AF45-656A37C23260}" dt="2025-02-25T11:16:38.214" v="471"/>
        <pc:sldMkLst>
          <pc:docMk/>
          <pc:sldMk cId="2974531023" sldId="319"/>
        </pc:sldMkLst>
        <pc:spChg chg="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2" creationId="{F2394674-F58B-3C1F-3197-E8A1FD5620EF}"/>
          </ac:spMkLst>
        </pc:spChg>
        <pc:spChg chg="mod ord">
          <ac:chgData name="Muhammad Iqbal Khan (PhD-Researcher)" userId="be91cea9-ad69-4eab-bd7d-4f55de691863" providerId="ADAL" clId="{EADB4F7D-44EF-4C24-AF45-656A37C23260}" dt="2025-02-25T11:16:38.214" v="471"/>
          <ac:spMkLst>
            <pc:docMk/>
            <pc:sldMk cId="2974531023" sldId="319"/>
            <ac:spMk id="3" creationId="{6AE55C62-A3A8-D3B8-0438-28C5157EDB08}"/>
          </ac:spMkLst>
        </pc:spChg>
        <pc:spChg chg="del">
          <ac:chgData name="Muhammad Iqbal Khan (PhD-Researcher)" userId="be91cea9-ad69-4eab-bd7d-4f55de691863" providerId="ADAL" clId="{EADB4F7D-44EF-4C24-AF45-656A37C23260}" dt="2025-02-25T11:10:16.003" v="440" actId="26606"/>
          <ac:spMkLst>
            <pc:docMk/>
            <pc:sldMk cId="2974531023" sldId="319"/>
            <ac:spMk id="4" creationId="{40ABBBA0-83F8-82D7-DA3B-2EE78923DC53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11" creationId="{AF189913-0D96-C437-1599-AD44438895B5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13" creationId="{D5E2170A-C5EF-A06F-4EC7-BA48003D2B6C}"/>
          </ac:spMkLst>
        </pc:spChg>
        <pc:picChg chg="add del mod">
          <ac:chgData name="Muhammad Iqbal Khan (PhD-Researcher)" userId="be91cea9-ad69-4eab-bd7d-4f55de691863" providerId="ADAL" clId="{EADB4F7D-44EF-4C24-AF45-656A37C23260}" dt="2025-02-25T11:15:35.536" v="467" actId="478"/>
          <ac:picMkLst>
            <pc:docMk/>
            <pc:sldMk cId="2974531023" sldId="319"/>
            <ac:picMk id="6" creationId="{1F8F0D0E-51DF-AFC3-FEAA-17F4059B98D4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5:43.449" v="469" actId="26606"/>
          <ac:picMkLst>
            <pc:docMk/>
            <pc:sldMk cId="2974531023" sldId="319"/>
            <ac:picMk id="8" creationId="{51DE9C01-0C91-7830-F4A8-EC966C275703}"/>
          </ac:picMkLst>
        </pc:picChg>
      </pc:sldChg>
      <pc:sldChg chg="addSp delSp modSp add mod ord">
        <pc:chgData name="Muhammad Iqbal Khan (PhD-Researcher)" userId="be91cea9-ad69-4eab-bd7d-4f55de691863" providerId="ADAL" clId="{EADB4F7D-44EF-4C24-AF45-656A37C23260}" dt="2025-02-25T11:16:34.648" v="470"/>
        <pc:sldMkLst>
          <pc:docMk/>
          <pc:sldMk cId="2300967670" sldId="320"/>
        </pc:sldMkLst>
        <pc:spChg chg="mod">
          <ac:chgData name="Muhammad Iqbal Khan (PhD-Researcher)" userId="be91cea9-ad69-4eab-bd7d-4f55de691863" providerId="ADAL" clId="{EADB4F7D-44EF-4C24-AF45-656A37C23260}" dt="2025-02-25T11:07:45.227" v="435" actId="26606"/>
          <ac:spMkLst>
            <pc:docMk/>
            <pc:sldMk cId="2300967670" sldId="320"/>
            <ac:spMk id="2" creationId="{12EDB08C-E490-71BC-746E-33483935B2B2}"/>
          </ac:spMkLst>
        </pc:spChg>
        <pc:spChg chg="mod">
          <ac:chgData name="Muhammad Iqbal Khan (PhD-Researcher)" userId="be91cea9-ad69-4eab-bd7d-4f55de691863" providerId="ADAL" clId="{EADB4F7D-44EF-4C24-AF45-656A37C23260}" dt="2025-02-25T11:16:34.648" v="470"/>
          <ac:spMkLst>
            <pc:docMk/>
            <pc:sldMk cId="2300967670" sldId="320"/>
            <ac:spMk id="3" creationId="{E0CCD224-4CAA-00F3-64D8-9D6BADF5D6FC}"/>
          </ac:spMkLst>
        </pc:spChg>
        <pc:spChg chg="del">
          <ac:chgData name="Muhammad Iqbal Khan (PhD-Researcher)" userId="be91cea9-ad69-4eab-bd7d-4f55de691863" providerId="ADAL" clId="{EADB4F7D-44EF-4C24-AF45-656A37C23260}" dt="2025-02-25T11:07:45.227" v="435" actId="26606"/>
          <ac:spMkLst>
            <pc:docMk/>
            <pc:sldMk cId="2300967670" sldId="320"/>
            <ac:spMk id="4" creationId="{22F0AFD8-2473-AA40-6CC6-1D2EEE007C81}"/>
          </ac:spMkLst>
        </pc:spChg>
        <pc:picChg chg="add mod">
          <ac:chgData name="Muhammad Iqbal Khan (PhD-Researcher)" userId="be91cea9-ad69-4eab-bd7d-4f55de691863" providerId="ADAL" clId="{EADB4F7D-44EF-4C24-AF45-656A37C23260}" dt="2025-02-25T11:15:17.540" v="459" actId="26606"/>
          <ac:picMkLst>
            <pc:docMk/>
            <pc:sldMk cId="2300967670" sldId="320"/>
            <ac:picMk id="6" creationId="{2CDD11BE-C638-FF54-9E98-0DC49D5893E1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21:26.637" v="484" actId="478"/>
        <pc:sldMkLst>
          <pc:docMk/>
          <pc:sldMk cId="2821460541" sldId="321"/>
        </pc:sldMkLst>
        <pc:spChg chg="mod">
          <ac:chgData name="Muhammad Iqbal Khan (PhD-Researcher)" userId="be91cea9-ad69-4eab-bd7d-4f55de691863" providerId="ADAL" clId="{EADB4F7D-44EF-4C24-AF45-656A37C23260}" dt="2025-02-25T11:21:12.055" v="481"/>
          <ac:spMkLst>
            <pc:docMk/>
            <pc:sldMk cId="2821460541" sldId="321"/>
            <ac:spMk id="2" creationId="{E40F7BF6-EFA4-4924-C5CF-B1F7B2862A24}"/>
          </ac:spMkLst>
        </pc:spChg>
        <pc:spChg chg="mod">
          <ac:chgData name="Muhammad Iqbal Khan (PhD-Researcher)" userId="be91cea9-ad69-4eab-bd7d-4f55de691863" providerId="ADAL" clId="{EADB4F7D-44EF-4C24-AF45-656A37C23260}" dt="2025-02-25T11:21:17.995" v="482" actId="6549"/>
          <ac:spMkLst>
            <pc:docMk/>
            <pc:sldMk cId="2821460541" sldId="321"/>
            <ac:spMk id="3" creationId="{26C52071-A6BB-A6F8-8C5B-601800DFB7DB}"/>
          </ac:spMkLst>
        </pc:spChg>
        <pc:spChg chg="del">
          <ac:chgData name="Muhammad Iqbal Khan (PhD-Researcher)" userId="be91cea9-ad69-4eab-bd7d-4f55de691863" providerId="ADAL" clId="{EADB4F7D-44EF-4C24-AF45-656A37C23260}" dt="2025-02-25T11:21:24.160" v="483" actId="478"/>
          <ac:spMkLst>
            <pc:docMk/>
            <pc:sldMk cId="2821460541" sldId="321"/>
            <ac:spMk id="4" creationId="{CD6B0ACF-4BBE-BD95-8A80-F660409F86A3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21:26.637" v="484" actId="478"/>
          <ac:spMkLst>
            <pc:docMk/>
            <pc:sldMk cId="2821460541" sldId="321"/>
            <ac:spMk id="6" creationId="{33A0B015-EA16-215A-6317-8C0A9A6911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7F5EBA3-E7BD-75A4-0245-A9F4C84A73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BFB5B5-4DC4-2FD8-9AE7-782655D1E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1F6F2-EFC6-4A0F-865C-9FB99BB637AC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D69F8A-54C9-8CBF-5F41-CCFAD8A7DD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0A6746-CEDB-C641-86C1-6EED01B5F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B8DD5-0C29-4E9B-9D41-DFB7B52E1D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07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E78F9-4D9E-4DB4-BB4D-4491AD13A414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11F3-7B84-4743-8071-8FA0247D4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9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4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86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16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3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7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3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17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3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5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B4B2BCE-A05A-F731-B7B3-75F641DC6B40}"/>
              </a:ext>
            </a:extLst>
          </p:cNvPr>
          <p:cNvSpPr/>
          <p:nvPr userDrawn="1"/>
        </p:nvSpPr>
        <p:spPr>
          <a:xfrm>
            <a:off x="8808684" y="4213085"/>
            <a:ext cx="3383316" cy="1378536"/>
          </a:xfrm>
          <a:custGeom>
            <a:avLst/>
            <a:gdLst>
              <a:gd name="connsiteX0" fmla="*/ 0 w 3448050"/>
              <a:gd name="connsiteY0" fmla="*/ 0 h 1352550"/>
              <a:gd name="connsiteX1" fmla="*/ 3448050 w 3448050"/>
              <a:gd name="connsiteY1" fmla="*/ 0 h 1352550"/>
              <a:gd name="connsiteX2" fmla="*/ 3448050 w 3448050"/>
              <a:gd name="connsiteY2" fmla="*/ 1352550 h 1352550"/>
              <a:gd name="connsiteX3" fmla="*/ 0 w 3448050"/>
              <a:gd name="connsiteY3" fmla="*/ 1352550 h 1352550"/>
              <a:gd name="connsiteX4" fmla="*/ 0 w 3448050"/>
              <a:gd name="connsiteY4" fmla="*/ 0 h 1352550"/>
              <a:gd name="connsiteX0" fmla="*/ 1133475 w 3448050"/>
              <a:gd name="connsiteY0" fmla="*/ 9525 h 1352550"/>
              <a:gd name="connsiteX1" fmla="*/ 3448050 w 3448050"/>
              <a:gd name="connsiteY1" fmla="*/ 0 h 1352550"/>
              <a:gd name="connsiteX2" fmla="*/ 3448050 w 3448050"/>
              <a:gd name="connsiteY2" fmla="*/ 1352550 h 1352550"/>
              <a:gd name="connsiteX3" fmla="*/ 0 w 3448050"/>
              <a:gd name="connsiteY3" fmla="*/ 1352550 h 1352550"/>
              <a:gd name="connsiteX4" fmla="*/ 1133475 w 3448050"/>
              <a:gd name="connsiteY4" fmla="*/ 9525 h 1352550"/>
              <a:gd name="connsiteX0" fmla="*/ 828675 w 3143250"/>
              <a:gd name="connsiteY0" fmla="*/ 9525 h 1352550"/>
              <a:gd name="connsiteX1" fmla="*/ 3143250 w 3143250"/>
              <a:gd name="connsiteY1" fmla="*/ 0 h 1352550"/>
              <a:gd name="connsiteX2" fmla="*/ 3143250 w 3143250"/>
              <a:gd name="connsiteY2" fmla="*/ 1352550 h 1352550"/>
              <a:gd name="connsiteX3" fmla="*/ 0 w 3143250"/>
              <a:gd name="connsiteY3" fmla="*/ 1352550 h 1352550"/>
              <a:gd name="connsiteX4" fmla="*/ 828675 w 3143250"/>
              <a:gd name="connsiteY4" fmla="*/ 9525 h 1352550"/>
              <a:gd name="connsiteX0" fmla="*/ 770941 w 3143250"/>
              <a:gd name="connsiteY0" fmla="*/ 0 h 1378536"/>
              <a:gd name="connsiteX1" fmla="*/ 3143250 w 3143250"/>
              <a:gd name="connsiteY1" fmla="*/ 25986 h 1378536"/>
              <a:gd name="connsiteX2" fmla="*/ 3143250 w 3143250"/>
              <a:gd name="connsiteY2" fmla="*/ 1378536 h 1378536"/>
              <a:gd name="connsiteX3" fmla="*/ 0 w 3143250"/>
              <a:gd name="connsiteY3" fmla="*/ 1378536 h 1378536"/>
              <a:gd name="connsiteX4" fmla="*/ 770941 w 3143250"/>
              <a:gd name="connsiteY4" fmla="*/ 0 h 137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0" h="1378536">
                <a:moveTo>
                  <a:pt x="770941" y="0"/>
                </a:moveTo>
                <a:lnTo>
                  <a:pt x="3143250" y="25986"/>
                </a:lnTo>
                <a:lnTo>
                  <a:pt x="3143250" y="1378536"/>
                </a:lnTo>
                <a:lnTo>
                  <a:pt x="0" y="1378536"/>
                </a:lnTo>
                <a:lnTo>
                  <a:pt x="770941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B709F7-CF6E-656E-94C3-5F89693AEC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94A49A-0981-D41A-0716-088F92D1E5A0}"/>
              </a:ext>
            </a:extLst>
          </p:cNvPr>
          <p:cNvCxnSpPr>
            <a:cxnSpLocks/>
          </p:cNvCxnSpPr>
          <p:nvPr userDrawn="1"/>
        </p:nvCxnSpPr>
        <p:spPr>
          <a:xfrm flipH="1">
            <a:off x="8010525" y="-28575"/>
            <a:ext cx="4181475" cy="692467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6B747B-FACD-CC4C-894A-5782B900D6A0}"/>
              </a:ext>
            </a:extLst>
          </p:cNvPr>
          <p:cNvSpPr txBox="1"/>
          <p:nvPr userDrawn="1"/>
        </p:nvSpPr>
        <p:spPr>
          <a:xfrm>
            <a:off x="4074851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8648B-E98B-6F09-931C-1A177C54F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557" y="939744"/>
            <a:ext cx="8845118" cy="1873048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GB" dirty="0"/>
              <a:t>Click to edit Master title style</a:t>
            </a:r>
            <a:endParaRPr lang="LID4096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21E2E1-9FC1-CAE4-3A8B-AECAB6CA9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570" y="3455593"/>
            <a:ext cx="7243092" cy="783477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165F7A8-E60E-209F-ADE4-96F1F500B9C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632272" y="4239070"/>
            <a:ext cx="2441359" cy="1352551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5505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6702A60-ED0C-C392-B503-7D2401215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94F3DD-BC99-4FFF-2A1A-CC027EE3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858769"/>
            <a:ext cx="11203619" cy="5318194"/>
          </a:xfrm>
        </p:spPr>
        <p:txBody>
          <a:bodyPr/>
          <a:lstStyle>
            <a:lvl2pPr marL="461963" indent="-231775"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6E8A75-493C-F47B-2951-106EF370B2FE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2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1A41-AF8A-23D3-CC18-C3616CE0F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150" y="858768"/>
            <a:ext cx="5498235" cy="53785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141D76E-E463-1AA3-2265-1DFAFD272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614" y="858768"/>
            <a:ext cx="5498235" cy="53785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492F4B1-F877-D238-1181-44D9A814D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D6AC6B-6C7E-00F7-6E7B-BEC3B912ADCA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45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D0E23EC-1B37-5427-DEE1-E74495000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36489" y="858769"/>
            <a:ext cx="7164280" cy="53785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F11DE0-E593-3AE1-1114-F0B6FB466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1" y="2057399"/>
            <a:ext cx="3773011" cy="4098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99D5A1-ADAE-3F08-EEC7-5BFE26477C5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8271" y="858769"/>
            <a:ext cx="3773011" cy="111700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48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F6EEB9-4DBC-6F55-EFF4-961983D6A4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5024760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1B6162-7544-861A-FCE3-AB40715C330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15465" y="840380"/>
            <a:ext cx="6079383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634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D0E23EC-1B37-5427-DEE1-E74495000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27613" y="858769"/>
            <a:ext cx="7173156" cy="529691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EE0295-A36D-A7DF-C4A2-05EF140E14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3950562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291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8F6E6-8A97-2AFC-4840-88DAE529B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CAA99-D5A8-4726-97E9-C52AF58A19A5}" type="datetime1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0EF08-01CB-1B9E-775C-29C6C81C0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89BD8-638F-47DB-5430-7B18E963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44074-07ED-4536-B998-2B298B28E7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83C618C-E485-A3A2-642F-9512C798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136525"/>
            <a:ext cx="10963922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8B9D48-AC54-621A-0550-5CB53E8AB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1029810"/>
            <a:ext cx="10963922" cy="5147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5009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98513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2317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814F-ED06-90AA-F4F3-A3398B0C7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Performance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0A3B-4C24-5B3C-A03B-9ECB6583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Vitis Unified IDE 2024.1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3FA0C-CF4D-3F57-F61F-004F2749AAB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algn="ctr"/>
            <a:r>
              <a:rPr lang="en-US" sz="2400" dirty="0"/>
              <a:t>IQBAL</a:t>
            </a:r>
          </a:p>
          <a:p>
            <a:pPr algn="ctr"/>
            <a:r>
              <a:rPr lang="en-US" dirty="0"/>
              <a:t>PhD Researcher </a:t>
            </a:r>
          </a:p>
          <a:p>
            <a:pPr algn="ctr"/>
            <a:r>
              <a:rPr lang="en-US" dirty="0"/>
              <a:t>with Prof. Bruno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0896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7384F-45FC-3F46-8A44-D764ABEF6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13CE2D0-5F16-8205-5666-08EB50CE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GB" dirty="0"/>
              <a:t>Pipelining: Be Careful Where You Put it</a:t>
            </a:r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B200068-998E-B2CE-E07A-CC6F90C8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65" y="858769"/>
            <a:ext cx="10636388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032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CE062-6605-6353-3705-71D2A56C1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C181644-CEAD-F6B2-09D4-F6F5D3B7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Pipelined Functions and Loops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C177F-D7E1-C1FF-79B0-571E53C8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462" y="858769"/>
            <a:ext cx="9208994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992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AE89F-CF4D-ADB6-A54E-FB3EE4BE4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0CFDB05-93D7-000B-EF84-4EE70D70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Pipelining the Top-Level Loop</a:t>
            </a:r>
          </a:p>
        </p:txBody>
      </p:sp>
      <p:pic>
        <p:nvPicPr>
          <p:cNvPr id="6" name="Picture 5" descr="A diagram of data flow&#10;&#10;AI-generated content may be incorrect.">
            <a:extLst>
              <a:ext uri="{FF2B5EF4-FFF2-40B4-BE49-F238E27FC236}">
                <a16:creationId xmlns:a16="http://schemas.microsoft.com/office/drawing/2014/main" id="{C344B8D2-81CF-F63B-5030-7B74556E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83047"/>
            <a:ext cx="11203619" cy="5069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46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44EAC-86E1-5F79-FC7A-E4A59EAD4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186A8AC-BD44-A292-136E-C603AF51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GB" dirty="0"/>
              <a:t>Continuous Pipelining the Top-Level loop</a:t>
            </a:r>
            <a:endParaRPr lang="en-US" dirty="0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DA41C163-5413-0EA9-F514-1A184E4B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45" y="858769"/>
            <a:ext cx="10743828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628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C57C1-FB10-5E07-8E3B-2D16348B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3BFD309-FC2C-5823-028B-FFD3199F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Pipeline Flush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EE109-DD08-8CFE-FD12-45789230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13025"/>
            <a:ext cx="11203619" cy="5209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648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7E169-BB5B-9A95-A175-DCBDB70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D8CA06A-DBEB-525E-C2D4-074AFC95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Issues That Prevent Pipelining</a:t>
            </a: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FC670E1-5F17-13AF-C00D-8D01FC02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97052"/>
            <a:ext cx="11203619" cy="50416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49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30ADB-FC52-2173-262F-7EB154A8A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9E56B1D-C15F-CDC2-8D80-5CE92028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Resource Contention: Unfeasible Initiation Intervals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90E6BB-344D-5E59-0D9B-FAF04E36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885016"/>
            <a:ext cx="11203619" cy="52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466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67A73-D606-9DB3-C317-1CF10A2F8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19E695C-7BDE-37F6-37FE-FE0CBF2A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Dataflow Optimization</a:t>
            </a:r>
          </a:p>
        </p:txBody>
      </p:sp>
      <p:pic>
        <p:nvPicPr>
          <p:cNvPr id="6" name="Picture 5" descr="A diagram with text and a chart&#10;&#10;AI-generated content may be incorrect.">
            <a:extLst>
              <a:ext uri="{FF2B5EF4-FFF2-40B4-BE49-F238E27FC236}">
                <a16:creationId xmlns:a16="http://schemas.microsoft.com/office/drawing/2014/main" id="{49F2B7C6-A7B5-F638-C3C8-11EB94D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13025"/>
            <a:ext cx="11203619" cy="5209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420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7E200-E29F-868E-9F56-AA7912612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BB33B2A-9D71-42A7-EFF8-1B86DD5D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Dataflow for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9134E-2A5F-AB45-A3DB-6653BDB9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83" y="858769"/>
            <a:ext cx="9758153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92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54C8B-1D4D-0864-3167-1FE5B22C9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C3082-9945-AAD5-5391-9CDEFE4D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Configuring the Dataflow Channel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5EEED-DE69-8D2A-1AD8-6A5EE576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83047"/>
            <a:ext cx="11203619" cy="5069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226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256DB-A55D-CFD9-FEC9-A7A58FC2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1C20B-1ECF-2025-87C9-CC176C4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3BAE1-1168-DCCE-2FBD-99168E662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completing this module, you will be able to:</a:t>
            </a:r>
          </a:p>
          <a:p>
            <a:pPr lvl="1"/>
            <a:r>
              <a:rPr lang="en-GB" dirty="0"/>
              <a:t>List number of ways to improve performance</a:t>
            </a:r>
          </a:p>
          <a:p>
            <a:pPr lvl="1"/>
            <a:r>
              <a:rPr lang="en-GB" dirty="0"/>
              <a:t>State directives which are useful to improve latency</a:t>
            </a:r>
          </a:p>
          <a:p>
            <a:pPr lvl="1"/>
            <a:r>
              <a:rPr lang="en-GB" dirty="0"/>
              <a:t>Describe how loops may be handled to improve latency</a:t>
            </a:r>
          </a:p>
          <a:p>
            <a:pPr lvl="1"/>
            <a:r>
              <a:rPr lang="en-GB" dirty="0"/>
              <a:t>Describe the pipelining technique that improves throughput of the design</a:t>
            </a:r>
          </a:p>
          <a:p>
            <a:pPr lvl="1"/>
            <a:r>
              <a:rPr lang="en-GB" dirty="0"/>
              <a:t>Recognize the dataflow technique that improves throughput of the design</a:t>
            </a:r>
          </a:p>
          <a:p>
            <a:pPr lvl="1"/>
            <a:r>
              <a:rPr lang="en-GB" dirty="0"/>
              <a:t>Identify some of the bottlenecks that impact design performance</a:t>
            </a:r>
          </a:p>
        </p:txBody>
      </p:sp>
    </p:spTree>
    <p:extLst>
      <p:ext uri="{BB962C8B-B14F-4D97-AF65-F5344CB8AC3E}">
        <p14:creationId xmlns:p14="http://schemas.microsoft.com/office/powerpoint/2010/main" val="166218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707A9-C972-EB8D-8F40-59AD5D6E8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4D201-CD98-65DC-D660-7DC487D5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FIFO vs Ping-Pong Buffer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8C627-E23A-1B77-4051-8F4E6227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69043"/>
            <a:ext cx="11203619" cy="5097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042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9318B-3883-4A72-41D6-244EB3921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231A5-BC7F-4315-33C4-51F3B0FC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Dataflow Optimization Limitations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FFBB6-0745-FF3C-635D-4AC5F0D1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1" y="858769"/>
            <a:ext cx="11196196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54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4061C-9A0A-35D6-8D31-7E62C32D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6BB01-7DB1-CAC7-0E66-CAE44C52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Single producer-consumer violations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117B8-6D72-B70D-8832-ADF25A7F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165107"/>
            <a:ext cx="11203619" cy="4705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9525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D3741-5A3F-F333-A605-76A05805B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4CACB-E8DC-FD00-0103-A4055BC1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Bypassing Tasks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326DA-6B8D-B3FA-F9B3-0ADCDF13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179111"/>
            <a:ext cx="11203619" cy="4677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682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9EF0-10D9-5D73-C29E-95001DE9C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Optimize for throughput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14EF9-AC30-0E55-2DED-22314B5E2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Performance Bottleneck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3EE11-69EE-EC09-39EB-6B022270028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410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D5B96-0219-D6E4-481E-D7E688FB7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B0B2E-9DA3-E67F-DD89-36913689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Optimize for throughput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1E2CC-F8DC-AD20-B326-92F14D82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109088"/>
            <a:ext cx="11203619" cy="4817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724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CDA552-08D1-6F4D-D3E1-0545F46B1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162DE-A461-0368-60F5-F3EA8154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70" y="858769"/>
            <a:ext cx="8441578" cy="5318194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10EF9C6-1755-D253-E656-FDF5D1AEE226}"/>
              </a:ext>
            </a:extLst>
          </p:cNvPr>
          <p:cNvSpPr txBox="1">
            <a:spLocks/>
          </p:cNvSpPr>
          <p:nvPr/>
        </p:nvSpPr>
        <p:spPr>
          <a:xfrm>
            <a:off x="607020" y="136525"/>
            <a:ext cx="11203619" cy="603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/>
              <a:t>Review: Arrays in HLS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1499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0AE54-BB21-E19A-C7D9-15EFB86A5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FA9E5-8038-E717-0A02-4F72758F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Arrays : Performance bottlenecks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6E817-24D7-C090-4A9F-ED10A8E2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69043"/>
            <a:ext cx="11203619" cy="5097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643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F5A6D-1A39-31C1-73CC-BAC13F7D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0455B-AB24-AF72-D161-DE766D1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Array and RAM selection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F2560-40AA-7451-EBF8-8A93E0F5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77" y="858769"/>
            <a:ext cx="9330165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2046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8451F-77E0-2B49-2FE6-E422D756D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F47AD-4620-C34D-63CE-F9676A14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Array Partitioning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38A86-EBD8-2AFD-A908-2328F98D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22" y="858769"/>
            <a:ext cx="10531075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00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E5092-0103-EAF1-48F2-1417DDD9D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3C67A2-8F57-E64E-607E-B7FB07A6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Improving Performance</a:t>
            </a:r>
            <a:endParaRPr lang="LID4096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759E633-898E-0DC9-8072-373AAC0A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053070"/>
            <a:ext cx="11203619" cy="492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7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F5EB2-A9C1-998D-DA77-4EB1911EB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01BA6-2186-C3A3-6070-33330B9F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Array Dimensions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B8A97-2C2C-B993-25CD-469816F7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97" y="858769"/>
            <a:ext cx="9803125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6159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773D1-09F5-224A-E044-F2B8525ED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C3AA0-04F1-E703-9E83-C3A66242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Array Reshaping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E01A1-5DCB-C154-003F-0ADE8DFF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8" y="858769"/>
            <a:ext cx="10798363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972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3679-77EA-FEFD-B020-CCB7F2135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4FC1C-E52E-21EA-09BC-3327B9DE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Reshaping vs Partitioning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4B3CE-0474-78B3-ABF9-17457EC2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5" y="858769"/>
            <a:ext cx="10636388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04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F7D34-B26F-65AB-0044-166D9DC23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49F3BD-2E41-41DA-78C9-5781EBD1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Bottleneck Example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71BB26-2373-57A6-9294-F25A1A9B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137097"/>
            <a:ext cx="11203619" cy="4761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385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BF0C-6E62-AD14-8052-BD4B70CB2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Latency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B12F0-5420-12A6-A11E-67DE56F5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1941-741E-4887-731A-20112B209F20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549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25A6F2-8DBF-179C-2F4F-A55530CF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D62ECE-A264-800A-4FD2-80F49AA1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GB" dirty="0"/>
              <a:t>Latency and Throughput – The Performance Factors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987DA-5EE6-8A02-E30B-FA97E19E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1" y="858769"/>
            <a:ext cx="11196196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6327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3B07A-7542-937A-2E33-363C045F7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09FEC6C-16B4-393A-6026-41EE343F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Latency and Throughput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A5E5AB9-5CB1-A664-3134-657B124D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095084"/>
            <a:ext cx="11203619" cy="4845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2180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979E7-F6E1-0032-B889-48BBF6685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E0B178E-BFB0-C579-B075-B583ABF8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Vitis HLS: Minimize latency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5CE67E8-B884-A34B-8E4D-41419161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053070"/>
            <a:ext cx="11203619" cy="492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483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85C0A-3E2A-16F7-4FAD-F8826BA7D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58E29FA-E73B-9A2C-3AB3-0F5E71B6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Reducing Latency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585EC5E-0B9F-11B6-90F9-1E1A2825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319155"/>
            <a:ext cx="11203619" cy="4397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998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ECED7-B9AA-AF5B-0359-4332618ED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413AC-5B78-FB37-63BE-11385947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Region Specific Latency Constraint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7954E-06E6-108B-D88E-F4AC19E5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49" y="858769"/>
            <a:ext cx="9987220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212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1CC7-436A-3D6D-644C-B4409D378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Throughput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08FD7-8914-5370-893F-10C09A8BB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Pipeline &amp; dataflow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61F5E-2099-EF5C-784C-95979848D0E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12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D20DC-0343-60E1-1229-145C1DDBA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36B41-C218-3968-9E43-9B8744A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Latency Constraints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E3DCA-912B-8431-7FC1-A7B2FF5F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23" y="858769"/>
            <a:ext cx="10583472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6076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D1EA12-7337-6D45-4036-CAC0CF774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53878-710E-4DFD-5097-F53C4AD95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Review: Loops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91EE3-2FED-19E4-BB55-92C6B0E7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885016"/>
            <a:ext cx="11203619" cy="52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923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5D2E2-1DA8-6290-A10A-03EB64BA7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5FCFDC-A39D-B46F-4132-F4960FB7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Rolled Loops Enforce Latency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97BF1-0503-8E6C-4BEF-A54BCA69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885016"/>
            <a:ext cx="11203619" cy="52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1045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9B3EDD-F551-EA92-52C9-292966DC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87706-A2A0-14AA-2489-4E0F5690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GB" dirty="0"/>
              <a:t>Unrolled Loops can Reduce Latency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155E0-B658-32BB-FFD1-B76C7771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899020"/>
            <a:ext cx="11203619" cy="5237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4116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730940-DE9E-5F21-FA9F-C748D15CF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4339E-8D4E-2092-8DFA-C1A95649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Partial Unrolling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BED01-F4CD-458B-CD09-43A8B54A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1" y="858769"/>
            <a:ext cx="10909117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680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69051-BBB5-3132-1D85-19F151BE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D85BB-4C16-5C87-BC0B-55354A26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Loop Flattening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0BF13-4B34-8793-F9BA-0661D176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49" y="858769"/>
            <a:ext cx="9987220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595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E529E-531E-58D4-9146-55C1F68F5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FABCED-58E4-4B84-15C2-824D4964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Perfect and Semi-Perfect Loops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164B-2BE1-1B98-BE90-D18FDCF4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8" y="858769"/>
            <a:ext cx="10798363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7530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A8F75-5CFF-DDA3-4A56-1E73A5C64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22266-F870-6846-CA2A-218E822B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Loop Merging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01BC3-7945-41CE-4413-2020F679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07" y="858769"/>
            <a:ext cx="10276704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3348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8EE4-631A-B7D2-D983-317921FE3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D3EEB-128E-1FDD-E3B6-C3241DCB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Loop Merge Rules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87421-AA2C-8957-E3B8-034E94EA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025060"/>
            <a:ext cx="11203619" cy="4985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895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40A3E-3798-3D30-3422-72D7941C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689D2-A163-DD0E-C42F-E312769D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Loop Reports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812A8-2630-EC95-B416-DCED79BD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0" y="858769"/>
            <a:ext cx="1047919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112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B8C8D-1D28-372C-C721-6B0A912AE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88FAE-CEE8-DE38-512F-48B3D8FE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Dataflow vs Pipelining Optimization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14E29-23C9-3E3D-1DAF-BAB683A0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871012"/>
            <a:ext cx="11203619" cy="5293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1494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3E3F0-1E0A-4471-737F-2BCEA5821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09E51-AADC-9370-BADA-A2EF201E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GB" dirty="0"/>
              <a:t>Techniques for Minimizing Latency - Summary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55559-EF36-1DF3-DFED-79BC040A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0" y="858769"/>
            <a:ext cx="1047919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1930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E35E6-5358-C77C-5321-0320FCBDA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BA29F-3B79-F8BE-7D90-03EC6C17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4A833-9EA5-9C5A-2C5F-C3181A981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70" y="858769"/>
            <a:ext cx="1113757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4455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A33E-BBB7-0CD5-0486-63EC48CE2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Lab-2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0AB3F-56F0-5455-E43E-96820AC4F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Improving Performance of </a:t>
            </a:r>
            <a:r>
              <a:rPr lang="en-US" dirty="0" err="1"/>
              <a:t>matrixmul</a:t>
            </a:r>
            <a:r>
              <a:rPr lang="en-US" dirty="0"/>
              <a:t> design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E3D81-F0E5-9C7F-1480-5941FED46B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5491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7D673-E376-2F07-1B0D-4EA41FCC3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62FF-6494-370A-7849-CD8DBC901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Task-1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4350A-03DE-CED0-0BBA-B6A09935A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Improving Performance of Image Processing Task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DE8E8-5498-3FC6-7CBB-B0A44739895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9255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8B282-F5FA-F387-4331-430C3955E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C9F57-E8BF-0D95-AF48-EE4B4CF87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53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4BF4B-E00D-1EDF-85DA-C58193BA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65AEB-CACA-EA14-CD99-A6E45A8E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the optimizations used in the lab-2 to improve the performance of the function 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imGrayscale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()</a:t>
            </a:r>
          </a:p>
          <a:p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84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7FB0-7EAC-CA97-A3C7-E6C2255C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549" y="2492476"/>
            <a:ext cx="8845118" cy="1873048"/>
          </a:xfrm>
        </p:spPr>
        <p:txBody>
          <a:bodyPr/>
          <a:lstStyle/>
          <a:p>
            <a:r>
              <a:rPr lang="en-US" dirty="0"/>
              <a:t>Thanks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8708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61638-4035-29C9-E3D2-48894F655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D8F7D-F72E-5620-C9A2-031933F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Pipeline Directive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05260-DB21-1119-57D5-7E04AFDA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4" y="888942"/>
            <a:ext cx="8612461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734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BE82B-C833-936C-E02B-BB134D2B6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82C83-C991-6AEA-B835-A54824A0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GB" dirty="0"/>
              <a:t>Pipeline for Performance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D55E0-C80D-1CE6-A5C5-A6DEAEAB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0" y="1263138"/>
            <a:ext cx="11203619" cy="4509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422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A4282-03AF-0FC4-F937-41CEFFFA5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EA3ADC9-2974-68D5-0C4A-2DA74E32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Loop Pipelining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663DB-F9E8-B7EC-ADF0-5E27F5F7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69043"/>
            <a:ext cx="11203619" cy="5097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134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80BFC-316B-F6F1-6EC6-495CF1658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zh-CN" alt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DFF7540-1233-AEE7-D2FB-58F29484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US" dirty="0"/>
              <a:t>Function Pipelining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EA2DB-0520-D172-E91F-4EBA77BB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927029"/>
            <a:ext cx="11203619" cy="51816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1056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VUB">
      <a:dk1>
        <a:srgbClr val="003399"/>
      </a:dk1>
      <a:lt1>
        <a:sysClr val="window" lastClr="FFFFFF"/>
      </a:lt1>
      <a:dk2>
        <a:srgbClr val="0E2841"/>
      </a:dk2>
      <a:lt2>
        <a:srgbClr val="E8E8E8"/>
      </a:lt2>
      <a:accent1>
        <a:srgbClr val="003399"/>
      </a:accent1>
      <a:accent2>
        <a:srgbClr val="FF6600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331</Words>
  <Application>Microsoft Office PowerPoint</Application>
  <PresentationFormat>Widescreen</PresentationFormat>
  <Paragraphs>128</Paragraphs>
  <Slides>55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等线</vt:lpstr>
      <vt:lpstr>等线 Light</vt:lpstr>
      <vt:lpstr>微软雅黑</vt:lpstr>
      <vt:lpstr>Arial</vt:lpstr>
      <vt:lpstr>Office 主题​​</vt:lpstr>
      <vt:lpstr>Improving Performance</vt:lpstr>
      <vt:lpstr>Objectives</vt:lpstr>
      <vt:lpstr>Improving Performance</vt:lpstr>
      <vt:lpstr>Improving Throughput</vt:lpstr>
      <vt:lpstr>Dataflow vs Pipelining Optimization</vt:lpstr>
      <vt:lpstr>Pipeline Directive</vt:lpstr>
      <vt:lpstr>Pipeline for Performance</vt:lpstr>
      <vt:lpstr>Loop Pipelining</vt:lpstr>
      <vt:lpstr>Function Pipelining</vt:lpstr>
      <vt:lpstr>Pipelining: Be Careful Where You Put it</vt:lpstr>
      <vt:lpstr>Pipelined Functions and Loops</vt:lpstr>
      <vt:lpstr>Pipelining the Top-Level Loop</vt:lpstr>
      <vt:lpstr>Continuous Pipelining the Top-Level loop</vt:lpstr>
      <vt:lpstr>Pipeline Flush</vt:lpstr>
      <vt:lpstr>Issues That Prevent Pipelining</vt:lpstr>
      <vt:lpstr>Resource Contention: Unfeasible Initiation Intervals</vt:lpstr>
      <vt:lpstr>Dataflow Optimization</vt:lpstr>
      <vt:lpstr>Dataflow for Performance</vt:lpstr>
      <vt:lpstr>Configuring the Dataflow Channel</vt:lpstr>
      <vt:lpstr>FIFO vs Ping-Pong Buffer</vt:lpstr>
      <vt:lpstr>Dataflow Optimization Limitations</vt:lpstr>
      <vt:lpstr>Single producer-consumer violations</vt:lpstr>
      <vt:lpstr>Bypassing Tasks</vt:lpstr>
      <vt:lpstr>Optimize for throughput</vt:lpstr>
      <vt:lpstr>Optimize for throughput</vt:lpstr>
      <vt:lpstr>PowerPoint Presentation</vt:lpstr>
      <vt:lpstr>Arrays : Performance bottlenecks</vt:lpstr>
      <vt:lpstr>Array and RAM selection</vt:lpstr>
      <vt:lpstr>Array Partitioning</vt:lpstr>
      <vt:lpstr>Array Dimensions</vt:lpstr>
      <vt:lpstr>Array Reshaping</vt:lpstr>
      <vt:lpstr>Reshaping vs Partitioning</vt:lpstr>
      <vt:lpstr>Bottleneck Example</vt:lpstr>
      <vt:lpstr>Improving Latency</vt:lpstr>
      <vt:lpstr>Latency and Throughput – The Performance Factors</vt:lpstr>
      <vt:lpstr>Latency and Throughput</vt:lpstr>
      <vt:lpstr>Vitis HLS: Minimize latency</vt:lpstr>
      <vt:lpstr>Reducing Latency</vt:lpstr>
      <vt:lpstr>Region Specific Latency Constraint</vt:lpstr>
      <vt:lpstr>Latency Constraints</vt:lpstr>
      <vt:lpstr>Review: Loops</vt:lpstr>
      <vt:lpstr>Rolled Loops Enforce Latency</vt:lpstr>
      <vt:lpstr>Unrolled Loops can Reduce Latency</vt:lpstr>
      <vt:lpstr>Partial Unrolling</vt:lpstr>
      <vt:lpstr>Loop Flattening</vt:lpstr>
      <vt:lpstr>Perfect and Semi-Perfect Loops</vt:lpstr>
      <vt:lpstr>Loop Merging</vt:lpstr>
      <vt:lpstr>Loop Merge Rules</vt:lpstr>
      <vt:lpstr>Loop Reports</vt:lpstr>
      <vt:lpstr>Techniques for Minimizing Latency - Summary</vt:lpstr>
      <vt:lpstr>Summary</vt:lpstr>
      <vt:lpstr>Lab-2</vt:lpstr>
      <vt:lpstr>Task-1</vt:lpstr>
      <vt:lpstr>Procedure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Ricky Chen</dc:creator>
  <cp:lastModifiedBy>Muhammad Iqbal Khan (PhD-Researcher)</cp:lastModifiedBy>
  <cp:revision>241</cp:revision>
  <dcterms:created xsi:type="dcterms:W3CDTF">2024-06-24T09:18:46Z</dcterms:created>
  <dcterms:modified xsi:type="dcterms:W3CDTF">2025-03-04T11:52:38Z</dcterms:modified>
</cp:coreProperties>
</file>